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62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751"/>
    <a:srgbClr val="3A4C56"/>
    <a:srgbClr val="3D5059"/>
    <a:srgbClr val="32B7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31.03.2022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31.03.2022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7D7F-A023-424B-974B-F4C0B6097A2F}" type="datetimeFigureOut">
              <a:rPr lang="pl-PL" smtClean="0"/>
              <a:t>31.03.2022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B976-3ADC-43D2-8EDD-B92081B1DE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771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34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790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4550313"/>
            <a:ext cx="105156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914400" y="2659593"/>
            <a:ext cx="105156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1" y="5560483"/>
            <a:ext cx="2551289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8523112" y="5560483"/>
            <a:ext cx="2906888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5644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środ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914400" y="407454"/>
            <a:ext cx="10515600" cy="109960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837267"/>
            <a:ext cx="10515600" cy="4055533"/>
          </a:xfrm>
        </p:spPr>
        <p:txBody>
          <a:bodyPr anchor="t">
            <a:normAutofit/>
          </a:bodyPr>
          <a:lstStyle>
            <a:lvl1pPr marL="457200" indent="-457200" algn="l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Contents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0186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914400" y="559854"/>
            <a:ext cx="105156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4516442"/>
            <a:ext cx="105156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622546"/>
            <a:ext cx="105156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Contents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519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6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314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43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4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7D7F-A023-424B-974B-F4C0B6097A2F}" type="datetimeFigureOut">
              <a:rPr lang="pl-PL" smtClean="0"/>
              <a:t>31.03.2022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B976-3ADC-43D2-8EDD-B92081B1DE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514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7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25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41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31.03.2022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247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8" r:id="rId13"/>
    <p:sldLayoutId id="214748368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713433" y="3886821"/>
            <a:ext cx="10812026" cy="707499"/>
          </a:xfrm>
        </p:spPr>
        <p:txBody>
          <a:bodyPr/>
          <a:lstStyle/>
          <a:p>
            <a:endParaRPr lang="pl-PL" b="1" dirty="0">
              <a:solidFill>
                <a:srgbClr val="3A4C56"/>
              </a:solidFill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713433" y="1955907"/>
            <a:ext cx="10812026" cy="1638292"/>
          </a:xfrm>
        </p:spPr>
        <p:txBody>
          <a:bodyPr>
            <a:normAutofit/>
          </a:bodyPr>
          <a:lstStyle/>
          <a:p>
            <a:endParaRPr lang="pl-PL" dirty="0">
              <a:solidFill>
                <a:srgbClr val="3D5059"/>
              </a:solidFill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713433" y="4886942"/>
            <a:ext cx="1913467" cy="484722"/>
          </a:xfrm>
        </p:spPr>
        <p:txBody>
          <a:bodyPr/>
          <a:lstStyle/>
          <a:p>
            <a:endParaRPr lang="pl-PL" dirty="0">
              <a:solidFill>
                <a:srgbClr val="344751"/>
              </a:solidFill>
            </a:endParaRP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9345293" y="4886942"/>
            <a:ext cx="2180166" cy="484722"/>
          </a:xfrm>
        </p:spPr>
        <p:txBody>
          <a:bodyPr/>
          <a:lstStyle/>
          <a:p>
            <a:endParaRPr lang="pl-PL" dirty="0">
              <a:solidFill>
                <a:srgbClr val="3447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87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tekstu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9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>
              <a:solidFill>
                <a:srgbClr val="344751"/>
              </a:solidFill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>
              <a:solidFill>
                <a:srgbClr val="344751"/>
              </a:solidFill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pl-PL" sz="3600" b="1" dirty="0">
              <a:solidFill>
                <a:srgbClr val="3447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9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1282</TotalTime>
  <Words>0</Words>
  <Application>Microsoft Office PowerPoint</Application>
  <PresentationFormat>Panoramiczny</PresentationFormat>
  <Paragraphs>0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Brzdąk Tomasz</cp:lastModifiedBy>
  <cp:revision>63</cp:revision>
  <dcterms:created xsi:type="dcterms:W3CDTF">2018-02-27T07:40:59Z</dcterms:created>
  <dcterms:modified xsi:type="dcterms:W3CDTF">2022-03-31T12:32:21Z</dcterms:modified>
</cp:coreProperties>
</file>